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35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048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365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515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0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689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548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3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573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924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108500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6713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3572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2116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424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6961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B0E7E-F239-466C-BDC4-2A81CF14B4DD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AC52815-5E2C-418E-8810-AFE1427F5B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87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73722" y="2830286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Earthquake Resistant Buildings in Developing Countries.</a:t>
            </a:r>
          </a:p>
        </p:txBody>
      </p:sp>
    </p:spTree>
    <p:extLst>
      <p:ext uri="{BB962C8B-B14F-4D97-AF65-F5344CB8AC3E}">
        <p14:creationId xmlns:p14="http://schemas.microsoft.com/office/powerpoint/2010/main" xmlns="" val="523790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1320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 are featured with a large number of unregulated masonry buildings.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 are located in areas of high intensity of seismic activities.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buildings are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susceptible to partial or total damage and collapse during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earthquakes.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common apartments and other typical methods of constructions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fundamental resistances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earthquakes.</a:t>
            </a:r>
          </a:p>
        </p:txBody>
      </p:sp>
    </p:spTree>
    <p:extLst>
      <p:ext uri="{BB962C8B-B14F-4D97-AF65-F5344CB8AC3E}">
        <p14:creationId xmlns:p14="http://schemas.microsoft.com/office/powerpoint/2010/main" xmlns="" val="375033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9069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arthquakes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remained disastrous especially in developing countries.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Engineers in developing countries lack the necessary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knowledge, facilities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innovativeness to structure buildings which can inevitably act against seismic forces.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Lower-middle-class engineers prefer unreinforced masonry construction technology because of the ease in the design and construction process as well as the reduced cost (Choudhury et al., 2015).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imperative that developing countries should take initiatives to solve this problem and ensure safety.</a:t>
            </a:r>
          </a:p>
        </p:txBody>
      </p:sp>
    </p:spTree>
    <p:extLst>
      <p:ext uri="{BB962C8B-B14F-4D97-AF65-F5344CB8AC3E}">
        <p14:creationId xmlns:p14="http://schemas.microsoft.com/office/powerpoint/2010/main" xmlns="" val="1491880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solutions.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9880"/>
            <a:ext cx="8596668" cy="42402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Reinforcing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is effective in preventing failure as well as collapse when buildings experience shakes.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done by use of reinforced concrete jackets on both faces of wall and application of FRP structural repointing for the strengthening of masonry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walls.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Reinforced concrete jackets on both faces of walls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more applicable for stone masonry walls.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plaster is removed from the masonry walls, the mortar joints are cleaning, and cracks on the walls are filled.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 ties are inserted in the pre-drilled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holes.</a:t>
            </a:r>
          </a:p>
        </p:txBody>
      </p:sp>
    </p:spTree>
    <p:extLst>
      <p:ext uri="{BB962C8B-B14F-4D97-AF65-F5344CB8AC3E}">
        <p14:creationId xmlns:p14="http://schemas.microsoft.com/office/powerpoint/2010/main" xmlns="" val="1729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97281"/>
            <a:ext cx="8596668" cy="39382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FRP structural repointing.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FRP structural repointing techniques of reinforcing masonry walls involve: 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masonry joints.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masonry to minimize chances of staining.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 epoxy-based paste of masonry joint.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place the DFRP rods (Choudhury et al., 2015).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5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6006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parameters of earthquake designs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Engineers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ensure acute consideration of important parameters of the seismic design.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 of construction materials should be keenly evaluated.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Engineers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focus on load delinquency features of building components.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aspects of designing earthquake-resistant structures are ductility, deformability, and damageability or robustness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Subramani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Vasanthi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2016).</a:t>
            </a:r>
          </a:p>
        </p:txBody>
      </p:sp>
    </p:spTree>
    <p:extLst>
      <p:ext uri="{BB962C8B-B14F-4D97-AF65-F5344CB8AC3E}">
        <p14:creationId xmlns:p14="http://schemas.microsoft.com/office/powerpoint/2010/main" xmlns="" val="73370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49800"/>
            <a:ext cx="8727297" cy="57424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Ductility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ratio of displacement of a structure just before the ultimate collapse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Arya et a., 2014).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help to solve the problem by ensuring that all construction materials are sufficiently ductile at the point of tensile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stress.</a:t>
            </a:r>
          </a:p>
          <a:p>
            <a:pPr marL="0" indent="0" algn="ctr">
              <a:buNone/>
            </a:pP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Deformability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ability of building material to deform substantial amount without collapsing (Arya et a., 2014).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Deformability reduces unexpected failure of the structure. </a:t>
            </a:r>
          </a:p>
          <a:p>
            <a:pPr marL="0" indent="0" algn="ctr">
              <a:buNone/>
            </a:pP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Damageability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robustness.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Damageability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capability of a structure to undergo and sustain substantial damage without collapsing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Subramani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Vasanthi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2016).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Damageability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depicts signs of collapse thus creating chances for repair.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7581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837" y="828178"/>
            <a:ext cx="8596668" cy="38807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technical innovations.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engineers should apply the trending technical innovations from other nations to solve the problem (Miao &amp; Popp, 2014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These include: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levitating foundation.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involves floating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building literally above its foundation fitted with lead-rubber bearings.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is fitted with sensors which detect seismic activities and pass a signal to the air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compressors.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cushion of air lifts the building to separate the building from seismic forces.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settles back after the earthquake ends.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334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93492"/>
            <a:ext cx="8596668" cy="3880773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absorbers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version allows the structure to slow down the intensity and magnitude of vibration motions.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Shock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absorbers can be placed in every level of the construction to effectively transform earthquake hits to other forms of energy thus enhancing safety.</a:t>
            </a:r>
          </a:p>
          <a:p>
            <a:pPr marL="0" indent="0" algn="ctr">
              <a:buNone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invisibility cloak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 technology is based on borderline science fiction.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entails shielding the building with seismic invisibility cloak which would effectively alter the transmission of seismic waves in the structure.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091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1320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Walls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fitted with outside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pillars.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Earthquake-prone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should be converted into farms or parks to reduce the risk (El-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Tipple, 2002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 of code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provisions for design and reinforcing of buildings in developing countries.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inexpensive principles of good building construction practice (Arya et a., 2014). </a:t>
            </a:r>
          </a:p>
        </p:txBody>
      </p:sp>
    </p:spTree>
    <p:extLst>
      <p:ext uri="{BB962C8B-B14F-4D97-AF65-F5344CB8AC3E}">
        <p14:creationId xmlns:p14="http://schemas.microsoft.com/office/powerpoint/2010/main" xmlns="" val="1308155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2446"/>
          </a:xfrm>
        </p:spPr>
        <p:txBody>
          <a:bodyPr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2047"/>
            <a:ext cx="8596668" cy="43693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experiences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demonstrated that earthquakes have devastating consequences.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Earthquakes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 acute mitigation.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Engineers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a core role in addressing this issue by making efforts to establish earthquake-resistant buildings in the context of developing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affordable solutions are: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Reinforcing walls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imperative features of the seismic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design.</a:t>
            </a:r>
          </a:p>
          <a:p>
            <a:pPr indent="640080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technological innovations in engineering. </a:t>
            </a:r>
          </a:p>
        </p:txBody>
      </p:sp>
    </p:spTree>
    <p:extLst>
      <p:ext uri="{BB962C8B-B14F-4D97-AF65-F5344CB8AC3E}">
        <p14:creationId xmlns:p14="http://schemas.microsoft.com/office/powerpoint/2010/main" xmlns="" val="875189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586" y="309155"/>
            <a:ext cx="8596668" cy="55299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23" y="904240"/>
            <a:ext cx="10241280" cy="5744754"/>
          </a:xfrm>
        </p:spPr>
        <p:txBody>
          <a:bodyPr>
            <a:noAutofit/>
          </a:bodyPr>
          <a:lstStyle/>
          <a:p>
            <a:pPr marL="0" indent="-64008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S.,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T.,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Ishiyama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(2014). Guidelines for earthquake resistant non-engineered construction. UNESCO.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Choudhury, T.,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Milani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G., &amp; Kaushik, H. B. (2015). Comprehensive numerical approaches for the design and safety assessment of masonry buildings retrofitted with steel bands in developing countries: The case of India. Construction and Building Materials, 85, 227-246.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&amp; Tipple, G. (2002). Natural disaster, mitigation and sustainability: the case of developing countries.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planning studies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157-175.</a:t>
            </a:r>
          </a:p>
          <a:p>
            <a:pPr marL="0" indent="-64008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Miao, Q., &amp; Popp, D. (2014). Necessity as the mother of invention: Innovative responses to natural disasters. Journal of Environmental Economics and Management, 68(2), 280-295.</a:t>
            </a:r>
          </a:p>
          <a:p>
            <a:pPr marL="0" indent="-64008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Subramani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T., 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Vasanthi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R. (2016). Earth Quake Resistant Building Using SAP. International Journal of Application or Innovation in Engineering &amp; Management (IJAIEM), 5(5), 173-181.</a:t>
            </a:r>
          </a:p>
          <a:p>
            <a:pPr marL="0" indent="-64008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67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</TotalTime>
  <Words>885</Words>
  <Application>Microsoft Office PowerPoint</Application>
  <PresentationFormat>Custom</PresentationFormat>
  <Paragraphs>76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Facet</vt:lpstr>
      <vt:lpstr>Earthquake Resistant Buildings in Developing Countries.</vt:lpstr>
      <vt:lpstr>Introduction. </vt:lpstr>
      <vt:lpstr>The Problem.</vt:lpstr>
      <vt:lpstr>The solutions. </vt:lpstr>
      <vt:lpstr>  </vt:lpstr>
      <vt:lpstr>  </vt:lpstr>
      <vt:lpstr>  </vt:lpstr>
      <vt:lpstr> </vt:lpstr>
      <vt:lpstr>  </vt:lpstr>
      <vt:lpstr>Recommendations.</vt:lpstr>
      <vt:lpstr>Conclusion.</vt:lpstr>
      <vt:lpstr>References.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Earthquake Resistant Buildings in Developing Countries.</dc:title>
  <dc:creator>user</dc:creator>
  <cp:lastModifiedBy>ADM</cp:lastModifiedBy>
  <cp:revision>6</cp:revision>
  <dcterms:created xsi:type="dcterms:W3CDTF">2018-06-12T11:35:29Z</dcterms:created>
  <dcterms:modified xsi:type="dcterms:W3CDTF">2018-06-12T18:55:55Z</dcterms:modified>
</cp:coreProperties>
</file>